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花粥_-_纸短情长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音阙诗听,新乐尘符_-_说客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音阙诗听_-_红昭愿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